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765914-EF1D-DB6C-BE88-DCBD0C4E27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288323A-CDC4-1FB2-8E5C-24696FF290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913F14-9307-C5A0-24D2-183B27E75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2025/5/13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D9E1AB-FA1A-1C56-01A6-036EB9830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3BD28B-DE30-B844-C785-AB3825378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486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B67076-8B07-89BE-F0FD-927480489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D67ACD-856F-D53F-F930-59C04C66F7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7B2ADC-2B64-D34E-B5B1-59BF955F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2025/5/13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D01073-C5D5-82E9-A0E7-4189F8CF7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2E9BCB-4A16-4FB8-ADEA-E304E3CB5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212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4C65BA8-5F22-6E29-9BF8-3849A2D628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EF87CB5-CB80-15A5-C8BE-AE5C4F0925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8C7F7A-8791-F28F-AD50-674FC205E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2025/5/13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47A77B-A334-97E2-0EE0-4B02A45B6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4AB8DD-E84A-5146-EE41-6BA6B7351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020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8B98E8-308E-C7A1-DA68-8CEA9714A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2B0EA78-5E64-EC53-715A-538F374BC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E4E151-2EF0-20C0-4BEB-32AE044B5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2025/5/13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B1B6DC0-2A6E-BB96-476D-2006FA5E3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BCF6D1-1E54-D60B-AFE5-8260E8B53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004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D765D3-A325-B0BE-B9F4-9EBF2F71A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14FF9C-A420-6BA6-56FA-6095FBC55A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BFC8E9-2244-18CB-6D01-30594F552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2025/5/13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A34142-05AB-553F-2407-A5DC44C06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73EB36-C10C-CCC7-EA54-AA0A59B1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5349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681714-3551-0939-DB49-86EF9BE12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5F1260F-D076-C143-41A5-576BC41E26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03F3A6C-F9B5-62A4-4DEB-3B3DE62936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4B5DFC4-4038-AF08-940C-41012017D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2025/5/13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F93C76D-B68C-482B-553F-6AA94BB26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D4D26FE-B6F9-0BA5-C383-12DC1658C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2435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0DC846-EBC4-6EA1-1667-58367E5B3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8147F99-DFD3-3D17-4F92-C9FF8223F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3753959-A605-C0C0-124D-917FD71F5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C315A13-DA50-0707-2003-88265BA552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7B127CD-93C0-B60F-C394-3B8F0F2022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B0A2CA6-71DA-12FB-BD9F-ED73B266C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2025/5/13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69A842F-48E8-9C85-3D6A-30888DDE1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2634D56-5D11-C204-7019-1B58A25F8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3692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045FA7-4C56-93F5-BAC2-990B81300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CFCFADA-3BDC-DCA4-C765-703D09115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2025/5/13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EBF90A4-041E-3A87-90FD-BED81DC6F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3F725B0-71F7-145B-651D-4E75669EC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098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7DC9EDA-8C8D-BC07-7C76-56E0E4849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2025/5/13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A75EC68-E2DF-E4CD-ECEE-470EBEF22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3726B79-A9B9-3509-25E6-3896EAFA4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720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409CA0-8360-9849-4BFB-0C3FDCFF6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67DF63-7F9A-E153-4281-2208C34AF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FDECE1C-F536-CBE1-77E9-DD953A7622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0ACE88F-D970-E672-E8A0-865132E3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2025/5/13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CFCFC05-5762-2135-6197-3AEBB0FB9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FABA601-C523-A0E6-7D13-9A1137429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398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E4D384-30E7-902A-5A11-75C208DAF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598D9DD-F142-F358-FA16-1F16675A26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07C2923-A708-ABC7-3BD4-C16AE78DE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AFCF51-8C0D-62C0-D9CB-B01C4DB55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3630-7813-43BB-85B8-15D2768AE098}" type="datetimeFigureOut">
              <a:rPr kumimoji="1" lang="ja-JP" altLang="en-US" smtClean="0"/>
              <a:t>2025/5/13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AD2DFE6-0CBF-3CE7-AA13-1F4DC1474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E264FB-2696-F561-09C7-0F6744844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246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A090C5C-54A7-4C50-5722-835E22909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27C48C-C3B5-AF7E-4CDE-28492D3AD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189840-4EF3-A60F-C0B3-98EFBC2FC0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F3630-7813-43BB-85B8-15D2768AE098}" type="datetimeFigureOut">
              <a:rPr kumimoji="1" lang="ja-JP" altLang="en-US" smtClean="0"/>
              <a:t>2025/5/13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3D696A-076C-C720-D31A-9909B742F4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40E565-5359-EFE2-1864-F4E2072FB4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C28AC-A578-4695-859C-80B766870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852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図 36">
            <a:extLst>
              <a:ext uri="{FF2B5EF4-FFF2-40B4-BE49-F238E27FC236}">
                <a16:creationId xmlns:a16="http://schemas.microsoft.com/office/drawing/2014/main" id="{CDE3ED0B-0079-00BF-AC8A-A7ED091D53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9929" y="-319770"/>
            <a:ext cx="3170367" cy="2801649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9516CCB8-329E-812E-77B3-FF84C6203A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0714" y="0"/>
            <a:ext cx="7998189" cy="6858000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F5322396-59A3-1A10-7731-D836797309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4096" y="127177"/>
            <a:ext cx="566977" cy="560881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AD95AEFF-8C4C-5201-1C59-3449B6F87C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0245" y="184085"/>
            <a:ext cx="566977" cy="560881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692E788-F0E1-865D-A647-07899E7705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89254" y="-24802"/>
            <a:ext cx="566977" cy="560881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76775DE7-A168-06A3-FC76-6469B8A3E3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5087" y="39108"/>
            <a:ext cx="566977" cy="560881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473F08B5-D378-0921-FFC3-83922F43B1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01995" y="3715358"/>
            <a:ext cx="438950" cy="353599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9F37FF82-C7A5-BB50-E35E-F6E66ABDAA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04621" y="2625232"/>
            <a:ext cx="438950" cy="353599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979D7E4C-70EE-8909-ABE7-C9139863E8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69289" y="4781243"/>
            <a:ext cx="288144" cy="351633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18615641-DA66-B065-E2C8-E4460779BCC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07222" y="3715358"/>
            <a:ext cx="438950" cy="353599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D807A82F-19FE-8234-F049-04F8DA7F36E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5110" y="2613040"/>
            <a:ext cx="365791" cy="365791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D06D2367-2ABD-4EF2-FF31-F948F62C780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655" y="1172089"/>
            <a:ext cx="427858" cy="367958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EB6424F5-5188-F47A-22F4-DDFD0C74071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315" y="3586236"/>
            <a:ext cx="482722" cy="482722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C68D6F74-2EE5-92F4-3985-E2F017C16DC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60959" y="1511592"/>
            <a:ext cx="365792" cy="432854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5AC4A0C-60C9-3642-4717-3B6C61009FE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541871" y="1553229"/>
            <a:ext cx="292633" cy="353599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5B4E5793-ACF6-7BBF-1248-83353928AA2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669289" y="1591218"/>
            <a:ext cx="438950" cy="353599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7E291F4A-585B-FAB9-5579-390EB6CC041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75087" y="1592189"/>
            <a:ext cx="438950" cy="353599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26475095-9C95-54BB-6F4B-05E0592CEBE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31315" y="4741615"/>
            <a:ext cx="438950" cy="353599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C2D8266E-2CB4-43C4-17DA-74B5D96ABAC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04621" y="4781243"/>
            <a:ext cx="438950" cy="353599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1946D057-7017-C6C0-2540-4C0124112F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023555" y="4701988"/>
            <a:ext cx="365792" cy="432854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AF1E572C-A725-B1C4-74B6-577DF338F8C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030714" y="3663610"/>
            <a:ext cx="292633" cy="353599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273FBA7D-E2D3-E8F3-4F9F-FFFDA0EA9A2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488371" y="4729624"/>
            <a:ext cx="365792" cy="365792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2179326A-908C-72E1-6F9D-D8FF945097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8371" y="2620815"/>
            <a:ext cx="438950" cy="353599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E8CDDA2F-AF8D-ACB9-1172-341532246AE8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768" y="4749082"/>
            <a:ext cx="2337182" cy="233718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AB0B6C0F-590C-AB14-B16B-BA6086D89CDA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7572" y="40905"/>
            <a:ext cx="2675212" cy="2675212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2E3847D3-E5EB-F52B-BED0-0D7E268C0C20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2274" y="4357181"/>
            <a:ext cx="2525621" cy="2525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099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1694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丈太 林</dc:creator>
  <cp:lastModifiedBy>丈太 林</cp:lastModifiedBy>
  <cp:revision>11</cp:revision>
  <cp:lastPrinted>2025-04-16T01:37:12Z</cp:lastPrinted>
  <dcterms:created xsi:type="dcterms:W3CDTF">2024-12-09T05:37:04Z</dcterms:created>
  <dcterms:modified xsi:type="dcterms:W3CDTF">2025-05-13T04:50:36Z</dcterms:modified>
</cp:coreProperties>
</file>