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5C64204-CF0E-590C-E0EE-9302480A32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A8B61D7-296D-000A-46BC-B3295EBA28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4CBF80B-869D-670E-5C92-981214164F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A056C-033A-4CBB-A99E-2F686FFC0D41}" type="datetimeFigureOut">
              <a:rPr kumimoji="1" lang="ja-JP" altLang="en-US" smtClean="0"/>
              <a:t>2026/8/17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60DD4B0-E44E-3475-A60D-2D1216164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6347F78-71D9-7608-DE0B-B7594DC7D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D3D0C-0C68-46C9-9768-7E7941C5F1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3313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6E32E9D-ABCD-DB54-30CB-D6AFEB687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A3346C7-B15E-27CB-237B-B542717F9C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DED4A68-FA0D-B461-4892-BC5378D9F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A056C-033A-4CBB-A99E-2F686FFC0D41}" type="datetimeFigureOut">
              <a:rPr kumimoji="1" lang="ja-JP" altLang="en-US" smtClean="0"/>
              <a:t>2026/8/17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F0529A6-8D75-F6A2-228F-FBFE27483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7C526DC-85D0-6326-F721-871CFD2C0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D3D0C-0C68-46C9-9768-7E7941C5F1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7000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F12F6D9-9CA2-3237-42BD-4A71B4804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4B3D9CA-3C6F-8017-4BD3-2B8DD0712A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CC040D0-6301-ADA1-DC2C-2DE40FD56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A056C-033A-4CBB-A99E-2F686FFC0D41}" type="datetimeFigureOut">
              <a:rPr kumimoji="1" lang="ja-JP" altLang="en-US" smtClean="0"/>
              <a:t>2026/8/17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0EA3478-0A87-C18F-E25E-2877BB8CD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C91E856-3FBA-9E80-8409-469BA037B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D3D0C-0C68-46C9-9768-7E7941C5F1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309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DC01113-84D4-E708-4F5C-8C8081B0C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94BB6C3-1DB3-FC35-F9F5-246846CAC5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D92F392-9C3F-55CA-0C80-D4BA6DB7BD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E2873AB-95FE-1DAF-8372-C20680C1D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A056C-033A-4CBB-A99E-2F686FFC0D41}" type="datetimeFigureOut">
              <a:rPr kumimoji="1" lang="ja-JP" altLang="en-US" smtClean="0"/>
              <a:t>2026/8/17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EAB4637-6293-16F6-074F-1AE29DE7E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65D79C6-7C18-FBA1-B2C0-03757E801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D3D0C-0C68-46C9-9768-7E7941C5F1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547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834ABBD-2A2A-A4E1-26DF-CE6A4E1596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AA6F679-B421-8FF2-7324-57B0ACD6AA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6333472-FF43-538E-081A-AA08EFD50B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B7FC4E1A-0935-E24E-0951-325B2051D1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BC01C7DE-F6FD-158D-36DD-3154C407E8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520726A2-6BC1-A74C-4139-FF3F29C95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A056C-033A-4CBB-A99E-2F686FFC0D41}" type="datetimeFigureOut">
              <a:rPr kumimoji="1" lang="ja-JP" altLang="en-US" smtClean="0"/>
              <a:t>2026/8/17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EA308082-28C7-C47B-2E57-64CEF6DF9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61E37A48-D7BD-4B21-DF4A-9EC38901B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D3D0C-0C68-46C9-9768-7E7941C5F1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76906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109A9ED-37EB-7B14-23DD-E27AABF83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699320D-8A57-CBEE-D4A2-B01002672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A056C-033A-4CBB-A99E-2F686FFC0D41}" type="datetimeFigureOut">
              <a:rPr kumimoji="1" lang="ja-JP" altLang="en-US" smtClean="0"/>
              <a:t>2026/8/17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D094C65-4E2F-9ADA-BDAF-64884384E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F4E7E0A-99B7-5451-0281-F1166B452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D3D0C-0C68-46C9-9768-7E7941C5F1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9161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74442652-FB40-2B50-B85A-DA59D6B7CA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A056C-033A-4CBB-A99E-2F686FFC0D41}" type="datetimeFigureOut">
              <a:rPr kumimoji="1" lang="ja-JP" altLang="en-US" smtClean="0"/>
              <a:t>2026/8/17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963BD6A3-5F07-3484-DCEB-E925C3169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F7E2F98-CF69-D302-B500-D65DCBF05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D3D0C-0C68-46C9-9768-7E7941C5F1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42884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F122DE4-604E-5C24-740B-5CDC5DD2C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E0CEE50-B811-192D-CF70-EEE7C02C9E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8B174EC-185B-E3A1-DAFA-2FF9BC949E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FE2F674-F7F8-28FB-0699-535C44D76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A056C-033A-4CBB-A99E-2F686FFC0D41}" type="datetimeFigureOut">
              <a:rPr kumimoji="1" lang="ja-JP" altLang="en-US" smtClean="0"/>
              <a:t>2026/8/17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E105938-8AF9-06FC-ABE1-135228FCF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6B994EC-E0F3-EC9D-88AE-97B31C32D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D3D0C-0C68-46C9-9768-7E7941C5F1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2786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706092-3FFD-8BD8-99E0-7B7FF0AFF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1F008C39-C476-0218-DC03-9C95A31A5E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B1CE5A4-C8B5-66E5-B364-B651CE8F78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4C66C19-D91B-9B3F-5596-BE74A77D9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A056C-033A-4CBB-A99E-2F686FFC0D41}" type="datetimeFigureOut">
              <a:rPr kumimoji="1" lang="ja-JP" altLang="en-US" smtClean="0"/>
              <a:t>2026/8/17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F2D557A-E606-E1E1-6670-35190FD0B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6CF2207-A75D-DB36-4FFB-FC056FA75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D3D0C-0C68-46C9-9768-7E7941C5F1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2055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A2EE883-4D6D-F914-A5C3-8BFF841B8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DBCCD48-1706-2886-539D-D9DDA1A216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655F83F-3296-91E0-9735-2F017F28D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A056C-033A-4CBB-A99E-2F686FFC0D41}" type="datetimeFigureOut">
              <a:rPr kumimoji="1" lang="ja-JP" altLang="en-US" smtClean="0"/>
              <a:t>2026/8/17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5721C6A-FD2C-07AD-91A6-DB88E6889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2EE769D-D86D-9AAD-4CE8-32D2CABD7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D3D0C-0C68-46C9-9768-7E7941C5F1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0679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0D3A8FB1-11E2-5605-25B5-1391DCE26D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39688E1-1C7E-B1B2-727D-13CAFAB01E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F2E54AD-6D66-C58D-A925-21F4360FC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A056C-033A-4CBB-A99E-2F686FFC0D41}" type="datetimeFigureOut">
              <a:rPr kumimoji="1" lang="ja-JP" altLang="en-US" smtClean="0"/>
              <a:t>2026/8/17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097F05B-054E-1CB7-41AD-4A47FCDDD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A8F3B62-7E0B-8614-7021-1CA4C951D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D3D0C-0C68-46C9-9768-7E7941C5F1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0170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1A8D2C99-AFFF-B0EF-CE49-2BF69DD29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156F750-81EB-DD1F-DDA9-BD425D9745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FD21D7E-8B5B-8DFA-0A71-E8A9266326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FA056C-033A-4CBB-A99E-2F686FFC0D41}" type="datetimeFigureOut">
              <a:rPr kumimoji="1" lang="ja-JP" altLang="en-US" smtClean="0"/>
              <a:t>2026/8/17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A924CDA-CA7C-12A1-053E-35A6B95367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A44E91B-C432-5D04-182C-C20695EECD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AD3D0C-0C68-46C9-9768-7E7941C5F1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7496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65AE04CB-0469-37C4-76B8-1FFFF44437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1283" y="2251587"/>
            <a:ext cx="476863" cy="476863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68300638-F2AD-9A01-75AF-3B7795F095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4522" y="0"/>
            <a:ext cx="8333456" cy="685800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3DE62C65-0B8A-91E9-B7DD-3AFA143795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2" y="9832"/>
            <a:ext cx="38308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7200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</TotalTime>
  <Words>0</Words>
  <Application>Microsoft Office PowerPoint</Application>
  <PresentationFormat>ワイド画面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丈太 林</dc:creator>
  <cp:lastModifiedBy>丈太 林</cp:lastModifiedBy>
  <cp:revision>3</cp:revision>
  <dcterms:created xsi:type="dcterms:W3CDTF">2026-08-12T19:43:15Z</dcterms:created>
  <dcterms:modified xsi:type="dcterms:W3CDTF">2026-08-17T04:20:42Z</dcterms:modified>
</cp:coreProperties>
</file>