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765914-EF1D-DB6C-BE88-DCBD0C4E2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288323A-CDC4-1FB2-8E5C-24696FF29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913F14-9307-C5A0-24D2-183B27E7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8D9E1AB-FA1A-1C56-01A6-036EB983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3BD28B-DE30-B844-C785-AB3825378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48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B67076-8B07-89BE-F0FD-927480489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6D67ACD-856F-D53F-F930-59C04C66F7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7B2ADC-2B64-D34E-B5B1-59BF955F6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D01073-C5D5-82E9-A0E7-4189F8CF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52E9BCB-4A16-4FB8-ADEA-E304E3CB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02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4C65BA8-5F22-6E29-9BF8-3849A2D62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EF87CB5-CB80-15A5-C8BE-AE5C4F092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8C7F7A-8791-F28F-AD50-674FC205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7A77B-A334-97E2-0EE0-4B02A45B6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4AB8DD-E84A-5146-EE41-6BA6B735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02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8B98E8-308E-C7A1-DA68-8CEA9714A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2B0EA78-5E64-EC53-715A-538F374BC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E4E151-2EF0-20C0-4BEB-32AE044B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B1B6DC0-2A6E-BB96-476D-2006FA5E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BCF6D1-1E54-D60B-AFE5-8260E8B5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00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D765D3-A325-B0BE-B9F4-9EBF2F71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14FF9C-A420-6BA6-56FA-6095FBC55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6BFC8E9-2244-18CB-6D01-30594F55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A34142-05AB-553F-2407-A5DC44C06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D73EB36-C10C-CCC7-EA54-AA0A59B1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534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681714-3551-0939-DB49-86EF9BE12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F1260F-D076-C143-41A5-576BC41E2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03F3A6C-F9B5-62A4-4DEB-3B3DE62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4B5DFC4-4038-AF08-940C-41012017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F93C76D-B68C-482B-553F-6AA94BB26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4D26FE-B6F9-0BA5-C383-12DC1658C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43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DC846-EBC4-6EA1-1667-58367E5B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147F99-DFD3-3D17-4F92-C9FF8223F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3753959-A605-C0C0-124D-917FD71F5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8C315A13-DA50-0707-2003-88265BA55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7B127CD-93C0-B60F-C394-3B8F0F2022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B0A2CA6-71DA-12FB-BD9F-ED73B266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69A842F-48E8-9C85-3D6A-30888DDE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634D56-5D11-C204-7019-1B58A25F8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369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045FA7-4C56-93F5-BAC2-990B81300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FCFADA-3BDC-DCA4-C765-703D0911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EBF90A4-041E-3A87-90FD-BED81DC6F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3F725B0-71F7-145B-651D-4E75669E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98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7DC9EDA-8C8D-BC07-7C76-56E0E4849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A75EC68-E2DF-E4CD-ECEE-470EBEF2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726B79-A9B9-3509-25E6-3896EAFA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772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09CA0-8360-9849-4BFB-0C3FDCFF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367DF63-7F9A-E153-4281-2208C34AF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FDECE1C-F536-CBE1-77E9-DD953A7622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ACE88F-D970-E672-E8A0-865132E37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FCFC05-5762-2135-6197-3AEBB0FB9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ABA601-C523-A0E6-7D13-9A1137429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39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E4D384-30E7-902A-5A11-75C208DAF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598D9DD-F142-F358-FA16-1F16675A26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7C2923-A708-ABC7-3BD4-C16AE78DE3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AFCF51-8C0D-62C0-D9CB-B01C4DB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AD2DFE6-0CBF-3CE7-AA13-1F4DC1474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E264FB-2696-F561-09C7-0F6744844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3246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A090C5C-54A7-4C50-5722-835E2290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27C48C-C3B5-AF7E-4CDE-28492D3A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F189840-4EF3-A60F-C0B3-98EFBC2FC0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3630-7813-43BB-85B8-15D2768AE098}" type="datetimeFigureOut">
              <a:rPr kumimoji="1" lang="ja-JP" altLang="en-US" smtClean="0"/>
              <a:t>2025/3/12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3D696A-076C-C720-D31A-9909B742F4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40E565-5359-EFE2-1864-F4E2072F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28AC-A578-4695-859C-80B766870B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85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図 55">
            <a:extLst>
              <a:ext uri="{FF2B5EF4-FFF2-40B4-BE49-F238E27FC236}">
                <a16:creationId xmlns:a16="http://schemas.microsoft.com/office/drawing/2014/main" id="{267AA744-48DD-660D-65E6-51E16D306E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811" y="52958"/>
            <a:ext cx="2270365" cy="170402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3898BFEE-3597-F1AB-AA2A-9588D42AA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" y="151570"/>
            <a:ext cx="2612320" cy="261232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5322396-59A3-1A10-7731-D83679730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359" y="157095"/>
            <a:ext cx="566977" cy="560881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AD95AEFF-8C4C-5201-1C59-3449B6F87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941" y="209813"/>
            <a:ext cx="566977" cy="56088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901C53F-2B35-E5A3-4C5F-CAB024116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436" y="181950"/>
            <a:ext cx="8501127" cy="6524480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0692E788-F0E1-865D-A647-07899E7705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1001" y="-19938"/>
            <a:ext cx="566977" cy="56088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6775DE7-A168-06A3-FC76-6469B8A3E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114" y="0"/>
            <a:ext cx="566977" cy="56088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B551E5C-376C-32E4-E10F-3179F0FF09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81" y="4331744"/>
            <a:ext cx="365791" cy="36579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73F08B5-D378-0921-FFC3-83922F43B1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4527" y="835535"/>
            <a:ext cx="438950" cy="35359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F37FF82-C7A5-BB50-E35E-F6E66ABDA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695" y="3191714"/>
            <a:ext cx="438950" cy="35359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79D7E4C-70EE-8909-ABE7-C9139863E8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44692" y="3152538"/>
            <a:ext cx="288144" cy="35163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9D9EF6A5-A436-8362-EAB0-D56A9EA5A1A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1887" y="1944446"/>
            <a:ext cx="365792" cy="43285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FA99D61-ECA6-C3F4-C884-D9B445C56C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892" y="3168471"/>
            <a:ext cx="359695" cy="36635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0A5A464-1C1C-DBD1-58CF-5E12A133979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58502" y="4371682"/>
            <a:ext cx="286537" cy="34750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18615641-DA66-B065-E2C8-E4460779BC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87801" y="4385941"/>
            <a:ext cx="438950" cy="35359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807A82F-19FE-8234-F049-04F8DA7F36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68" y="1944446"/>
            <a:ext cx="365791" cy="365791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3C6FC21-54D7-B94B-2BEE-CC31166FD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18" y="4287729"/>
            <a:ext cx="425272" cy="42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9B30EA48-D141-106E-D0EC-31B759A847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5439">
            <a:off x="3073285" y="734179"/>
            <a:ext cx="459658" cy="45965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06D2367-2ABD-4EF2-FF31-F948F62C78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841" y="780029"/>
            <a:ext cx="427858" cy="367958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2FEA7605-7F6A-BF61-2A2F-AC039AD8603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5892">
            <a:off x="6743044" y="746193"/>
            <a:ext cx="423099" cy="317558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EB6424F5-5188-F47A-22F4-DDFD0C74071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470" y="1885980"/>
            <a:ext cx="482722" cy="482722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1AF9FF92-BFF8-E35B-0201-7DE0BDE6E2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17" y="4500365"/>
            <a:ext cx="2368701" cy="2368701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58C9FCFA-FF3C-5887-7C26-9C3D3EDC9A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526" y="4200454"/>
            <a:ext cx="2017152" cy="247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9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丈太 林</dc:creator>
  <cp:lastModifiedBy>丈太 林</cp:lastModifiedBy>
  <cp:revision>6</cp:revision>
  <cp:lastPrinted>2025-03-12T05:29:31Z</cp:lastPrinted>
  <dcterms:created xsi:type="dcterms:W3CDTF">2024-12-09T05:37:04Z</dcterms:created>
  <dcterms:modified xsi:type="dcterms:W3CDTF">2025-03-12T05:34:19Z</dcterms:modified>
</cp:coreProperties>
</file>