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735763" cy="98663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86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5C64204-CF0E-590C-E0EE-9302480A32A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BA8B61D7-296D-000A-46BC-B3295EBA282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4CBF80B-869D-670E-5C92-981214164F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FA056C-033A-4CBB-A99E-2F686FFC0D41}" type="datetimeFigureOut">
              <a:rPr kumimoji="1" lang="ja-JP" altLang="en-US" smtClean="0"/>
              <a:t>2026/9/22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60DD4B0-E44E-3475-A60D-2D12161645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6347F78-71D9-7608-DE0B-B7594DC7DF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D3D0C-0C68-46C9-9768-7E7941C5F13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833139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6E32E9D-ABCD-DB54-30CB-D6AFEB6873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9A3346C7-B15E-27CB-237B-B542717F9C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DED4A68-FA0D-B461-4892-BC5378D9F5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FA056C-033A-4CBB-A99E-2F686FFC0D41}" type="datetimeFigureOut">
              <a:rPr kumimoji="1" lang="ja-JP" altLang="en-US" smtClean="0"/>
              <a:t>2026/9/22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F0529A6-8D75-F6A2-228F-FBFE27483C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7C526DC-85D0-6326-F721-871CFD2C05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D3D0C-0C68-46C9-9768-7E7941C5F13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770006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F12F6D9-9CA2-3237-42BD-4A71B48044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54B3D9CA-3C6F-8017-4BD3-2B8DD0712A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CC040D0-6301-ADA1-DC2C-2DE40FD56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FA056C-033A-4CBB-A99E-2F686FFC0D41}" type="datetimeFigureOut">
              <a:rPr kumimoji="1" lang="ja-JP" altLang="en-US" smtClean="0"/>
              <a:t>2026/9/22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0EA3478-0A87-C18F-E25E-2877BB8CD7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C91E856-3FBA-9E80-8409-469BA037BF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D3D0C-0C68-46C9-9768-7E7941C5F13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73098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DC01113-84D4-E708-4F5C-8C8081B0C8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594BB6C3-1DB3-FC35-F9F5-246846CAC57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CD92F392-9C3F-55CA-0C80-D4BA6DB7BD3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DE2873AB-95FE-1DAF-8372-C20680C1DB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FA056C-033A-4CBB-A99E-2F686FFC0D41}" type="datetimeFigureOut">
              <a:rPr kumimoji="1" lang="ja-JP" altLang="en-US" smtClean="0"/>
              <a:t>2026/9/22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CEAB4637-6293-16F6-074F-1AE29DE7E9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665D79C6-7C18-FBA1-B2C0-03757E801B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D3D0C-0C68-46C9-9768-7E7941C5F13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15479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834ABBD-2A2A-A4E1-26DF-CE6A4E1596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4AA6F679-B421-8FF2-7324-57B0ACD6AA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26333472-FF43-538E-081A-AA08EFD50B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B7FC4E1A-0935-E24E-0951-325B2051D17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BC01C7DE-F6FD-158D-36DD-3154C407E86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520726A2-6BC1-A74C-4139-FF3F29C95F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FA056C-033A-4CBB-A99E-2F686FFC0D41}" type="datetimeFigureOut">
              <a:rPr kumimoji="1" lang="ja-JP" altLang="en-US" smtClean="0"/>
              <a:t>2026/9/22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EA308082-28C7-C47B-2E57-64CEF6DF9A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61E37A48-D7BD-4B21-DF4A-9EC38901B7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D3D0C-0C68-46C9-9768-7E7941C5F13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476906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109A9ED-37EB-7B14-23DD-E27AABF83D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C699320D-8A57-CBEE-D4A2-B01002672E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FA056C-033A-4CBB-A99E-2F686FFC0D41}" type="datetimeFigureOut">
              <a:rPr kumimoji="1" lang="ja-JP" altLang="en-US" smtClean="0"/>
              <a:t>2026/9/22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DD094C65-4E2F-9ADA-BDAF-64884384E5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0F4E7E0A-99B7-5451-0281-F1166B4528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D3D0C-0C68-46C9-9768-7E7941C5F13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091612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74442652-FB40-2B50-B85A-DA59D6B7CA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FA056C-033A-4CBB-A99E-2F686FFC0D41}" type="datetimeFigureOut">
              <a:rPr kumimoji="1" lang="ja-JP" altLang="en-US" smtClean="0"/>
              <a:t>2026/9/22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963BD6A3-5F07-3484-DCEB-E925C31698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1F7E2F98-CF69-D302-B500-D65DCBF05D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D3D0C-0C68-46C9-9768-7E7941C5F13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242884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F122DE4-604E-5C24-740B-5CDC5DD2C0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6E0CEE50-B811-192D-CF70-EEE7C02C9E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B8B174EC-185B-E3A1-DAFA-2FF9BC949E9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6FE2F674-F7F8-28FB-0699-535C44D76E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FA056C-033A-4CBB-A99E-2F686FFC0D41}" type="datetimeFigureOut">
              <a:rPr kumimoji="1" lang="ja-JP" altLang="en-US" smtClean="0"/>
              <a:t>2026/9/22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5E105938-8AF9-06FC-ABE1-135228FCF4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F6B994EC-E0F3-EC9D-88AE-97B31C32D8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D3D0C-0C68-46C9-9768-7E7941C5F13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427861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C706092-3FFD-8BD8-99E0-7B7FF0AFF7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1F008C39-C476-0218-DC03-9C95A31A5E5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6B1CE5A4-C8B5-66E5-B364-B651CE8F781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94C66C19-D91B-9B3F-5596-BE74A77D9B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FA056C-033A-4CBB-A99E-2F686FFC0D41}" type="datetimeFigureOut">
              <a:rPr kumimoji="1" lang="ja-JP" altLang="en-US" smtClean="0"/>
              <a:t>2026/9/22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EF2D557A-E606-E1E1-6670-35190FD0BB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76CF2207-A75D-DB36-4FFB-FC056FA75B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D3D0C-0C68-46C9-9768-7E7941C5F13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020558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A2EE883-4D6D-F914-A5C3-8BFF841B84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5DBCCD48-1706-2886-539D-D9DDA1A216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655F83F-3296-91E0-9735-2F017F28D1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FA056C-033A-4CBB-A99E-2F686FFC0D41}" type="datetimeFigureOut">
              <a:rPr kumimoji="1" lang="ja-JP" altLang="en-US" smtClean="0"/>
              <a:t>2026/9/22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5721C6A-FD2C-07AD-91A6-DB88E68899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2EE769D-D86D-9AAD-4CE8-32D2CABD7B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D3D0C-0C68-46C9-9768-7E7941C5F13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506796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0D3A8FB1-11E2-5605-25B5-1391DCE26D2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839688E1-1C7E-B1B2-727D-13CAFAB01E4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F2E54AD-6D66-C58D-A925-21F4360FCB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FA056C-033A-4CBB-A99E-2F686FFC0D41}" type="datetimeFigureOut">
              <a:rPr kumimoji="1" lang="ja-JP" altLang="en-US" smtClean="0"/>
              <a:t>2026/9/22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097F05B-054E-1CB7-41AD-4A47FCDDD5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A8F3B62-7E0B-8614-7021-1CA4C951D2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D3D0C-0C68-46C9-9768-7E7941C5F13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801708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1A8D2C99-AFFF-B0EF-CE49-2BF69DD298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3156F750-81EB-DD1F-DDA9-BD425D9745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FD21D7E-8B5B-8DFA-0A71-E8A92663262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FA056C-033A-4CBB-A99E-2F686FFC0D41}" type="datetimeFigureOut">
              <a:rPr kumimoji="1" lang="ja-JP" altLang="en-US" smtClean="0"/>
              <a:t>2026/9/22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A924CDA-CA7C-12A1-053E-35A6B95367C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A44E91B-C432-5D04-182C-C20695EECD6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AD3D0C-0C68-46C9-9768-7E7941C5F13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474965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9B1D1166-4DC5-B245-06AD-847B13DD97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5838" y="8965"/>
            <a:ext cx="8095130" cy="6858000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FCE3DB98-E35C-FC2C-1DDE-694A92A6FBB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832"/>
            <a:ext cx="409687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27200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189</TotalTime>
  <Words>0</Words>
  <Application>Microsoft Office PowerPoint</Application>
  <PresentationFormat>ワイド画面</PresentationFormat>
  <Paragraphs>0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游ゴシック</vt:lpstr>
      <vt:lpstr>游ゴシック Light</vt:lpstr>
      <vt:lpstr>Arial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丈太 林</dc:creator>
  <cp:lastModifiedBy>丈太 林</cp:lastModifiedBy>
  <cp:revision>4</cp:revision>
  <cp:lastPrinted>2026-09-22T03:39:35Z</cp:lastPrinted>
  <dcterms:created xsi:type="dcterms:W3CDTF">2026-08-12T19:43:15Z</dcterms:created>
  <dcterms:modified xsi:type="dcterms:W3CDTF">2026-09-22T03:41:59Z</dcterms:modified>
</cp:coreProperties>
</file>