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A129C17-DD81-4463-024C-0F75E8E868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1414C8F-7CA3-42E6-C49E-6EED2AB445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00E6A11-6FB9-C090-CE14-1E669683F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6F121-CD48-4AB2-A0F3-CF928E33C3E9}" type="datetimeFigureOut">
              <a:rPr kumimoji="1" lang="ja-JP" altLang="en-US" smtClean="0"/>
              <a:t>2026/6/16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1011D92-F33F-99AB-83F6-47C6E6B86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1EBD3E4-CD60-D758-8073-BF229D026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86DBD-E7FD-40E0-A3F5-074A6C93F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6991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5FF7769-8B52-4031-3E45-A9004330A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7EB6589-C496-E6E6-17CC-B9D14C6BA6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2EC62BA-0EA1-EC80-FA01-28317B7F7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6F121-CD48-4AB2-A0F3-CF928E33C3E9}" type="datetimeFigureOut">
              <a:rPr kumimoji="1" lang="ja-JP" altLang="en-US" smtClean="0"/>
              <a:t>2026/6/16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ABD6F1E-919E-42C6-5E02-BCAFD0007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01D05ED-413D-AE78-8747-4617CAA73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86DBD-E7FD-40E0-A3F5-074A6C93F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7008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6551FC3-0D8B-3C4B-F068-E74CB7A22F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2415A3C-4C0F-6A02-2963-C299E8E740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CDA1C39-25EC-BDE4-AC7A-078D36EBE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6F121-CD48-4AB2-A0F3-CF928E33C3E9}" type="datetimeFigureOut">
              <a:rPr kumimoji="1" lang="ja-JP" altLang="en-US" smtClean="0"/>
              <a:t>2026/6/16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C455435-4A36-FE54-1990-C1007C2BE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7C4B313-ED98-6546-6793-45BD1D1D1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86DBD-E7FD-40E0-A3F5-074A6C93F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6702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ABE913F-A8AB-51A9-6BBF-98079C97F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6E15040-46D2-70A8-1259-DEDD791333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BAB9FB1-087C-6350-C8C0-4EACC681C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6F121-CD48-4AB2-A0F3-CF928E33C3E9}" type="datetimeFigureOut">
              <a:rPr kumimoji="1" lang="ja-JP" altLang="en-US" smtClean="0"/>
              <a:t>2026/6/16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965202F-A933-6089-2FE2-2304EE6FC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3CB0F24-D60C-34F6-6FB5-2099CC84E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86DBD-E7FD-40E0-A3F5-074A6C93F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8760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68EDF4D-DFB4-CF88-72CE-5E39E7A30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8F29903-6C61-A4F3-26B4-DE0C7D0EF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8D2CD45-89DE-E91E-D516-F1FE13879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6F121-CD48-4AB2-A0F3-CF928E33C3E9}" type="datetimeFigureOut">
              <a:rPr kumimoji="1" lang="ja-JP" altLang="en-US" smtClean="0"/>
              <a:t>2026/6/16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9289F80-4BC3-3F2C-88ED-36097E1D4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644DEA6-EF92-99CC-4858-2A049700B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86DBD-E7FD-40E0-A3F5-074A6C93F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1716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FC30151-C93A-CD6B-A9C2-516C464F3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AFD5E0A-C066-78C4-278F-3B6BA3F0DD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BDC5A82-E5B9-350C-CD6F-B62A04917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56A2BE4-C1B8-A2BF-CC24-D9AB626F9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6F121-CD48-4AB2-A0F3-CF928E33C3E9}" type="datetimeFigureOut">
              <a:rPr kumimoji="1" lang="ja-JP" altLang="en-US" smtClean="0"/>
              <a:t>2026/6/16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D556BA0-26DD-10C6-DAE9-D1DF98326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B060FE5-E516-FD32-14B4-10EA6BC36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86DBD-E7FD-40E0-A3F5-074A6C93F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1384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6B2A79-82BC-1E12-C3CE-BE51EF811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810BF1E-9557-D7DA-A81B-853702295B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019C464-078E-F5A4-0C46-19F61B2FED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FE25A009-1EA7-CDEB-F1EC-3E36ACC8CE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D1679A6B-570B-6E42-969E-28E3E5BDF4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F36420C-3C84-9DA4-6296-1A26C84EE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6F121-CD48-4AB2-A0F3-CF928E33C3E9}" type="datetimeFigureOut">
              <a:rPr kumimoji="1" lang="ja-JP" altLang="en-US" smtClean="0"/>
              <a:t>2026/6/16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1FDEE09-DA2B-6BC9-06E1-279D2240E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D409B013-AE9E-88DB-3EBE-D1EB98AA7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86DBD-E7FD-40E0-A3F5-074A6C93F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1150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7C33F3-3378-54AC-19DB-6632F7D00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920A78B-A75D-66D7-614C-DBBEBBF69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6F121-CD48-4AB2-A0F3-CF928E33C3E9}" type="datetimeFigureOut">
              <a:rPr kumimoji="1" lang="ja-JP" altLang="en-US" smtClean="0"/>
              <a:t>2026/6/16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85DCE44-ECBC-A501-35DE-E9233351C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51F8E3D-70E3-D9EF-CC23-CB8088064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86DBD-E7FD-40E0-A3F5-074A6C93F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4682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F0A29381-B9CA-1918-A0BC-F48C96202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6F121-CD48-4AB2-A0F3-CF928E33C3E9}" type="datetimeFigureOut">
              <a:rPr kumimoji="1" lang="ja-JP" altLang="en-US" smtClean="0"/>
              <a:t>2026/6/16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707D7D9-B188-E6EA-EE0A-A633F9D5F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FD1572F-0C4D-29FB-D7F6-6A21CF16C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86DBD-E7FD-40E0-A3F5-074A6C93F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3317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9E3D71-918C-2520-67FC-8AC5FF80F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BF66FE8-2F5A-BD6A-0450-E28987766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E9BBF47-0FDA-C1AA-BA1A-E3B38F9071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93DF57C-1AA4-99AE-7DC1-3E943056A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6F121-CD48-4AB2-A0F3-CF928E33C3E9}" type="datetimeFigureOut">
              <a:rPr kumimoji="1" lang="ja-JP" altLang="en-US" smtClean="0"/>
              <a:t>2026/6/16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0314CBE-B6D3-5E34-87AA-9D9D98043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6AE0DBE-782B-3CD8-BE5A-AF3245A9F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86DBD-E7FD-40E0-A3F5-074A6C93F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9544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3C4CC0E-CC2E-4C1B-9187-0428E0205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0229B60B-4658-2917-4907-C4FA0DD6CE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696CCCD-2DC6-03B1-B1A6-0C982758D8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F74D037-DD26-6401-656E-280AB1AC1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6F121-CD48-4AB2-A0F3-CF928E33C3E9}" type="datetimeFigureOut">
              <a:rPr kumimoji="1" lang="ja-JP" altLang="en-US" smtClean="0"/>
              <a:t>2026/6/16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8C8E0D0-1D1F-51AF-5D2B-CF141A5D3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6B7DA47-5A63-2633-700C-AA57939AF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86DBD-E7FD-40E0-A3F5-074A6C93F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2069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F4D81099-475D-D566-45D9-B0E842AAE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E4DB08A-47E5-2FC2-5730-E366C40D5E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580A5BC-BC77-552F-CD7E-C252471F54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6F121-CD48-4AB2-A0F3-CF928E33C3E9}" type="datetimeFigureOut">
              <a:rPr kumimoji="1" lang="ja-JP" altLang="en-US" smtClean="0"/>
              <a:t>2026/6/16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C8F0A22-F9C6-C575-A3EB-7574B1ADF6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7242D50-D854-6FD8-3BB8-8805EFD35B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86DBD-E7FD-40E0-A3F5-074A6C93F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4526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3C3C629D-27C3-E123-784F-6DCC460D14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89"/>
            <a:ext cx="3233530" cy="6867833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041C8B20-D61E-1902-C98F-6EEF1F628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362" y="-488"/>
            <a:ext cx="89584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275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ワイド画面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丈太 林</dc:creator>
  <cp:lastModifiedBy>丈太 林</cp:lastModifiedBy>
  <cp:revision>3</cp:revision>
  <cp:lastPrinted>2026-06-16T01:10:14Z</cp:lastPrinted>
  <dcterms:created xsi:type="dcterms:W3CDTF">2026-06-16T01:10:08Z</dcterms:created>
  <dcterms:modified xsi:type="dcterms:W3CDTF">2026-06-16T04:52:20Z</dcterms:modified>
</cp:coreProperties>
</file>