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C86D2-F985-27BF-8F73-00BE3E867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409B2E-C2E0-C4C2-353E-4DE85F140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9A8E73-399A-7430-B3B9-E7C3614B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8DB0-ECDC-4593-943D-687C6B07BF85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8E470E-0D07-320F-8063-9E4DE4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F6E5D7-1952-97E6-5BCD-6228BBE5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CD92-E6D2-4DA8-AD47-073753791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81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1CA27-6309-217E-97E8-3A64B13C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BADB2A6-7D57-80A5-7828-8EE6AC71B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6B478C-F059-C282-6685-CB3B6719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8DB0-ECDC-4593-943D-687C6B07BF85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99955E-72B6-E226-B702-A8B6A9D7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095BE1-81CA-8292-F853-500C83CE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CD92-E6D2-4DA8-AD47-073753791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18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E9F489-A84C-5508-9AAD-367E09B55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8683A4-F778-38C7-FEDB-92A068999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1F028B-F17F-EA25-BF79-BB157A4B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8DB0-ECDC-4593-943D-687C6B07BF85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8B8BC7-20E9-6DBF-4376-E2DF39D4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8587F6-C0ED-69AB-991C-FF88150E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CD92-E6D2-4DA8-AD47-073753791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5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CCACF6-5C8C-B5AF-4C64-B9646737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5BA742-F5D4-B4A8-3C27-48C577D2C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0BE5B1-4D0D-7BAC-685C-9C0C3473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8DB0-ECDC-4593-943D-687C6B07BF85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D4D655-20C2-660A-A52F-6CF3C35F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32E597-7A50-9FBD-58A8-A06D38BC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CD92-E6D2-4DA8-AD47-073753791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5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F8EC52-D5FD-5F04-52F3-E3394FE8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490359-FFA0-CD17-469A-75F40E383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3EAE44-6C04-A861-3C4B-3737C5F7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8DB0-ECDC-4593-943D-687C6B07BF85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922A9D-02F7-378E-F8AD-E6C2B22D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A4DB69-B73D-7EF8-8C34-9F2FBFD6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CD92-E6D2-4DA8-AD47-073753791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2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38CD7E-896E-B0FB-F94E-A3DF0EBF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40A9BC-94B8-B0A1-A392-33A8F21CB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9C05D1-3982-A691-3DE2-7A3343816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1AAA61-F49B-704D-8CBD-88ABC0CB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8DB0-ECDC-4593-943D-687C6B07BF85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956E41-F66C-3575-7D19-264ABC00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41FD2B-A4C2-6556-044A-09025343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CD92-E6D2-4DA8-AD47-073753791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00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66C76-07BB-84BF-F089-A136B914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47FD81-136F-164F-9D82-735AF64B3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45524B-09F5-982C-4D9D-5D4D9008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D077F17-2D1F-41D9-D33B-DC6549D05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5C32CD-9709-97AB-1B7B-883EEF731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3E0D2AF-EA53-6C8C-82A5-D0F27C65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8DB0-ECDC-4593-943D-687C6B07BF85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9CB4012-35E1-379B-FA04-74D0C966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D497FF-35DC-59DC-662E-217EC1E9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CD92-E6D2-4DA8-AD47-073753791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19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D746CC-CE54-FE79-D335-1F8DAFE2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3AC7D3-AC5E-3C9B-AC30-68E07006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8DB0-ECDC-4593-943D-687C6B07BF85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85AF93-60A1-DDB0-3941-7BA38DD0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B9DFBE-BCD5-D18C-2C6A-FC52D345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CD92-E6D2-4DA8-AD47-073753791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28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C4BF3C8-D672-6194-3F76-AEB47D38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8DB0-ECDC-4593-943D-687C6B07BF85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36A0F3E-5607-5C0D-6926-DC122ABF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BAE55-45A0-8D5B-C23D-BF7A93BE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CD92-E6D2-4DA8-AD47-073753791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9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3EBFD-D578-5777-0FCB-C799B151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179DB7-3F23-BEA0-00DC-46AE675A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B34B446-57F7-7195-0AF9-44D4D1CF0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82D355-DDFB-B499-8C9E-01191947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8DB0-ECDC-4593-943D-687C6B07BF85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F61C51-D2D6-61D9-CFAE-6F9B5AD3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5B2041-D4EF-10FB-05ED-590BAA71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CD92-E6D2-4DA8-AD47-073753791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9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4147AA-F050-EA70-A5CA-DE4842C0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1457BC6-2C6D-D83A-39F2-B1B5E5F4C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15BFAD-A098-3835-68BA-4E2678226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C09E6B-FF42-A559-62FC-03A990D36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8DB0-ECDC-4593-943D-687C6B07BF85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04A465-C26A-7D53-91FA-1353E4DE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7493E9-FDAC-5D2E-B1CE-8C9D4CC8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CD92-E6D2-4DA8-AD47-073753791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31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B52343-43B0-11CC-195E-11AB5FF2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C3672F-DF05-466C-05C0-6AD4FD725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903C6B-27DD-0898-F81F-69AF10FC3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8DB0-ECDC-4593-943D-687C6B07BF85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BA8F3D-A22B-F7E4-253B-818B40C30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063D76-DBEA-2F11-4D98-40F533A6F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CD92-E6D2-4DA8-AD47-073753791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5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0AF77F3-9456-F2A5-F809-AEEB7CEC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90" y="217170"/>
            <a:ext cx="8389620" cy="642366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1B38308-25AD-4062-7BF2-7EE150634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025444"/>
            <a:ext cx="486433" cy="4225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46D64BD-CEEC-7D97-4DF2-30433664A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47" y="4380406"/>
            <a:ext cx="557455" cy="57469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DAE4AD4-692F-0ED7-216F-607313084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09" y="23430"/>
            <a:ext cx="2506411" cy="170435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9E9F446-3BFB-F389-96F0-BBBA6A6549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26" y="4380406"/>
            <a:ext cx="557456" cy="5093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D6E7153-E1C6-7B8D-6D78-217C1A1AB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84" y="5621755"/>
            <a:ext cx="575464" cy="70047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0B9F0AA-C84E-53B3-6F21-B04217B74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38" y="4531128"/>
            <a:ext cx="1974282" cy="225531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25A079F-DA38-AC33-E668-906A24FCA1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86" y="5266387"/>
            <a:ext cx="2104612" cy="159161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606AB2D-0941-91A5-B8F6-EDCCE789B1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59" y="4348485"/>
            <a:ext cx="557457" cy="55745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83C213F-3B71-0654-DD8B-080D0F286B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8" y="5088169"/>
            <a:ext cx="1441056" cy="1441056"/>
          </a:xfrm>
          <a:prstGeom prst="rect">
            <a:avLst/>
          </a:prstGeom>
        </p:spPr>
      </p:pic>
      <p:sp>
        <p:nvSpPr>
          <p:cNvPr id="27" name="星: 5 pt 26">
            <a:extLst>
              <a:ext uri="{FF2B5EF4-FFF2-40B4-BE49-F238E27FC236}">
                <a16:creationId xmlns:a16="http://schemas.microsoft.com/office/drawing/2014/main" id="{81C9CA64-3478-926F-BFB2-571C607F0E52}"/>
              </a:ext>
            </a:extLst>
          </p:cNvPr>
          <p:cNvSpPr/>
          <p:nvPr/>
        </p:nvSpPr>
        <p:spPr>
          <a:xfrm>
            <a:off x="3288320" y="108585"/>
            <a:ext cx="477876" cy="56000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星: 5 pt 27">
            <a:extLst>
              <a:ext uri="{FF2B5EF4-FFF2-40B4-BE49-F238E27FC236}">
                <a16:creationId xmlns:a16="http://schemas.microsoft.com/office/drawing/2014/main" id="{9703EBE1-C9C3-C83A-9D7B-E7CCE091095D}"/>
              </a:ext>
            </a:extLst>
          </p:cNvPr>
          <p:cNvSpPr/>
          <p:nvPr/>
        </p:nvSpPr>
        <p:spPr>
          <a:xfrm>
            <a:off x="3786100" y="33734"/>
            <a:ext cx="462117" cy="50937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4610FFB-D439-E608-1C07-EE29D0A079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9388" y="1963992"/>
            <a:ext cx="518205" cy="42066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5513245-BF8D-92CD-3AB8-B83F96C5BC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2818" y="887900"/>
            <a:ext cx="518205" cy="42066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3AA73AA-E3CD-EAD8-5C18-8E6817F54D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7571" y="875610"/>
            <a:ext cx="518205" cy="42066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2FF164A-E1E8-78CF-135D-63BCDE610F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4951" y="2003321"/>
            <a:ext cx="518205" cy="42066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99ADB7E-483C-A367-BD8B-163872576D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2817" y="3218670"/>
            <a:ext cx="518205" cy="42066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5B6A5C9-C037-99A2-6D86-38ADE059BF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67155" y="3218670"/>
            <a:ext cx="518205" cy="42066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F23AA37C-4B89-CB48-CC07-61955E384C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6236" y="4409967"/>
            <a:ext cx="518205" cy="42066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A25F953B-A480-761B-355F-BBCE1D1A04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9981" y="1878640"/>
            <a:ext cx="432854" cy="50601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038982F-3898-4183-DC01-B1CD49FCBB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9928" y="3046499"/>
            <a:ext cx="432854" cy="50601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1113CAA1-5D13-AA91-E177-2D663AF5C1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0758" y="2003321"/>
            <a:ext cx="524301" cy="38408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43CFDFFF-D588-25DC-81E2-6618781800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22537" y="898244"/>
            <a:ext cx="524301" cy="384081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7E49CEFF-59F8-125F-BC07-C749514B50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70533" y="1878640"/>
            <a:ext cx="390178" cy="475529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2B3F570F-D9B7-B06C-BF76-54E9A49CC3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89598" y="3066319"/>
            <a:ext cx="390178" cy="475529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5DD95E4-18E7-C6C7-ACB3-45618DF20D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8" y="11668"/>
            <a:ext cx="2186112" cy="23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32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丈太 林</dc:creator>
  <cp:lastModifiedBy>丈太 林</cp:lastModifiedBy>
  <cp:revision>1</cp:revision>
  <dcterms:created xsi:type="dcterms:W3CDTF">2024-06-13T04:53:52Z</dcterms:created>
  <dcterms:modified xsi:type="dcterms:W3CDTF">2024-06-13T04:58:42Z</dcterms:modified>
</cp:coreProperties>
</file>