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765914-EF1D-DB6C-BE88-DCBD0C4E2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88323A-CDC4-1FB2-8E5C-24696FF29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13F14-9307-C5A0-24D2-183B27E7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D9E1AB-FA1A-1C56-01A6-036EB983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3BD28B-DE30-B844-C785-AB382537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8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B67076-8B07-89BE-F0FD-92748048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D67ACD-856F-D53F-F930-59C04C66F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7B2ADC-2B64-D34E-B5B1-59BF955F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01073-C5D5-82E9-A0E7-4189F8CF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2E9BCB-4A16-4FB8-ADEA-E304E3CB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21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4C65BA8-5F22-6E29-9BF8-3849A2D6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F87CB5-CB80-15A5-C8BE-AE5C4F092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8C7F7A-8791-F28F-AD50-674FC205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7A77B-A334-97E2-0EE0-4B02A45B6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4AB8DD-E84A-5146-EE41-6BA6B735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02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8B98E8-308E-C7A1-DA68-8CEA9714A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B0EA78-5E64-EC53-715A-538F374BC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E4E151-2EF0-20C0-4BEB-32AE044B5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1B6DC0-2A6E-BB96-476D-2006FA5E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CF6D1-1E54-D60B-AFE5-8260E8B5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0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765D3-A325-B0BE-B9F4-9EBF2F71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14FF9C-A420-6BA6-56FA-6095FBC55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FC8E9-2244-18CB-6D01-30594F552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A34142-05AB-553F-2407-A5DC44C06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73EB36-C10C-CCC7-EA54-AA0A59B1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34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681714-3551-0939-DB49-86EF9BE1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F1260F-D076-C143-41A5-576BC41E2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3F3A6C-F9B5-62A4-4DEB-3B3DE6293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B5DFC4-4038-AF08-940C-41012017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93C76D-B68C-482B-553F-6AA94BB2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4D26FE-B6F9-0BA5-C383-12DC1658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43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0DC846-EBC4-6EA1-1667-58367E5B3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147F99-DFD3-3D17-4F92-C9FF8223F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753959-A605-C0C0-124D-917FD71F5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315A13-DA50-0707-2003-88265BA55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7B127CD-93C0-B60F-C394-3B8F0F202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B0A2CA6-71DA-12FB-BD9F-ED73B266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9A842F-48E8-9C85-3D6A-30888DDE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634D56-5D11-C204-7019-1B58A25F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69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45FA7-4C56-93F5-BAC2-990B81300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FCFADA-3BDC-DCA4-C765-703D0911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EBF90A4-041E-3A87-90FD-BED81DC6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F725B0-71F7-145B-651D-4E75669EC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98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7DC9EDA-8C8D-BC07-7C76-56E0E484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A75EC68-E2DF-E4CD-ECEE-470EBEF2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726B79-A9B9-3509-25E6-3896EAFA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72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409CA0-8360-9849-4BFB-0C3FDCFF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67DF63-7F9A-E153-4281-2208C34A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DECE1C-F536-CBE1-77E9-DD953A762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ACE88F-D970-E672-E8A0-865132E3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FCFC05-5762-2135-6197-3AEBB0FB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ABA601-C523-A0E6-7D13-9A113742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9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E4D384-30E7-902A-5A11-75C208DA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98D9DD-F142-F358-FA16-1F16675A2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7C2923-A708-ABC7-3BD4-C16AE78DE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AFCF51-8C0D-62C0-D9CB-B01C4DB55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D2DFE6-0CBF-3CE7-AA13-1F4DC147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E264FB-2696-F561-09C7-0F674484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24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A090C5C-54A7-4C50-5722-835E2290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27C48C-C3B5-AF7E-4CDE-28492D3A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189840-4EF3-A60F-C0B3-98EFBC2FC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F3630-7813-43BB-85B8-15D2768AE09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3D696A-076C-C720-D31A-9909B742F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40E565-5359-EFE2-1864-F4E2072FB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52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g"/><Relationship Id="rId3" Type="http://schemas.openxmlformats.org/officeDocument/2006/relationships/image" Target="../media/image2.emf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:a16="http://schemas.microsoft.com/office/drawing/2014/main" id="{76775DE7-A168-06A3-FC76-6469B8A3E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490" y="0"/>
            <a:ext cx="566977" cy="56088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D95AEFF-8C4C-5201-1C59-3449B6F87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846" y="71774"/>
            <a:ext cx="566977" cy="56088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5322396-59A3-1A10-7731-D83679730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103" y="54469"/>
            <a:ext cx="404432" cy="400084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692E788-F0E1-865D-A647-07899E770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599" y="-30173"/>
            <a:ext cx="566977" cy="560881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A660987A-96F1-E1CE-A251-3A63212DF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607" y="-30173"/>
            <a:ext cx="8042787" cy="68580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2B1150F-9289-967B-D23C-B8E0DAE4CB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8288" y="3563128"/>
            <a:ext cx="288144" cy="35163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5FA4B28-A5E8-1A91-D1A5-36D9A22F3F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713" y="1495947"/>
            <a:ext cx="288144" cy="35163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5F0FA5B-B395-0373-12DB-11CF7387EB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988" y="2542026"/>
            <a:ext cx="240788" cy="3373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59B60C4-E76C-7932-0E6F-E01390B870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4242" y="4604124"/>
            <a:ext cx="391402" cy="31529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BADCAD7-0CBF-281D-FFCB-39376E1984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8684" y="1532284"/>
            <a:ext cx="391402" cy="31529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11E1D18-BBF3-68C8-DBD5-3E81C7E6AC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2473" y="2556393"/>
            <a:ext cx="297155" cy="351633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E0063331-B693-FA3D-C1AD-7C7DDF8051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9849" y="4606363"/>
            <a:ext cx="331735" cy="33735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4102306-B4B6-8434-A467-12D40921E7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0122" y="1532284"/>
            <a:ext cx="391402" cy="31529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F6D7C-EE08-9747-5992-BA0F4B5A67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8753" y="2553057"/>
            <a:ext cx="391402" cy="31529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EA9D053-5D3A-090E-352E-5EDF206C7F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48667" y="4592088"/>
            <a:ext cx="297155" cy="35163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D67D8816-1506-DDE4-2041-1F7F1F76E4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2473" y="3563128"/>
            <a:ext cx="288144" cy="35163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B851557-F9E7-22D3-6817-FC57895050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26833" y="3579452"/>
            <a:ext cx="237765" cy="33530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81C1D7B-EF82-D1B4-E0DD-6976CA1871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16278" y="3588596"/>
            <a:ext cx="396274" cy="31701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D068401-8A0B-747C-F895-DCD9D5990C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32545" y="3561151"/>
            <a:ext cx="390178" cy="317019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2D685C33-538B-76BF-D780-01E3A21A67E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206" y="2524907"/>
            <a:ext cx="306009" cy="32412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66C4A468-FB96-9E9C-240A-724B88B9C0D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480" y="1464193"/>
            <a:ext cx="427771" cy="38703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1686D531-1D6C-8A91-04C2-FCFEFFC2318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526" y="1476062"/>
            <a:ext cx="391402" cy="391402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FD8AB457-5BD2-F307-5A53-280FC0B62BB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58288" y="2524907"/>
            <a:ext cx="361055" cy="366000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FB3889F3-2895-8156-FB08-0122E9B63A7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218" y="4592088"/>
            <a:ext cx="654665" cy="65466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FD1585A-C768-358E-2FE4-CA2431C8D31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780" y="5029921"/>
            <a:ext cx="748189" cy="654666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AC92942-8EF0-B8BE-343E-3CE0453999B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05" y="214374"/>
            <a:ext cx="1905824" cy="2058611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68624630-4D1D-EA9C-A0B0-580B74186FC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6530" y="4365523"/>
            <a:ext cx="2436183" cy="2436183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9C4A3115-794D-F159-B5B3-2E8192035E4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394" y="214374"/>
            <a:ext cx="2135628" cy="18476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7013AB48-9841-A46B-4696-0270148C9C3D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1" y="5167572"/>
            <a:ext cx="1919324" cy="149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9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丈太 林</dc:creator>
  <cp:lastModifiedBy>丈太 林</cp:lastModifiedBy>
  <cp:revision>28</cp:revision>
  <cp:lastPrinted>2025-11-13T01:44:27Z</cp:lastPrinted>
  <dcterms:created xsi:type="dcterms:W3CDTF">2024-12-09T05:37:04Z</dcterms:created>
  <dcterms:modified xsi:type="dcterms:W3CDTF">2026-01-15T09:59:24Z</dcterms:modified>
</cp:coreProperties>
</file>