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65914-EF1D-DB6C-BE88-DCBD0C4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88323A-CDC4-1FB2-8E5C-24696FF29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913F14-9307-C5A0-24D2-183B27E7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D9E1AB-FA1A-1C56-01A6-036EB983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BD28B-DE30-B844-C785-AB382537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8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67076-8B07-89BE-F0FD-92748048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D67ACD-856F-D53F-F930-59C04C66F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7B2ADC-2B64-D34E-B5B1-59BF955F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D01073-C5D5-82E9-A0E7-4189F8CF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2E9BCB-4A16-4FB8-ADEA-E304E3CB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2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C65BA8-5F22-6E29-9BF8-3849A2D6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F87CB5-CB80-15A5-C8BE-AE5C4F092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8C7F7A-8791-F28F-AD50-674FC205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47A77B-A334-97E2-0EE0-4B02A45B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4AB8DD-E84A-5146-EE41-6BA6B735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B98E8-308E-C7A1-DA68-8CEA9714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B0EA78-5E64-EC53-715A-538F374B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E4E151-2EF0-20C0-4BEB-32AE044B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1B6DC0-2A6E-BB96-476D-2006FA5E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BCF6D1-1E54-D60B-AFE5-8260E8B5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0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765D3-A325-B0BE-B9F4-9EBF2F71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14FF9C-A420-6BA6-56FA-6095FBC5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BFC8E9-2244-18CB-6D01-30594F55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34142-05AB-553F-2407-A5DC44C0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73EB36-C10C-CCC7-EA54-AA0A59B1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34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81714-3551-0939-DB49-86EF9BE1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F1260F-D076-C143-41A5-576BC41E2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3F3A6C-F9B5-62A4-4DEB-3B3DE62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B5DFC4-4038-AF08-940C-410120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93C76D-B68C-482B-553F-6AA94BB2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D26FE-B6F9-0BA5-C383-12DC1658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43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DC846-EBC4-6EA1-1667-58367E5B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147F99-DFD3-3D17-4F92-C9FF8223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753959-A605-C0C0-124D-917FD71F5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315A13-DA50-0707-2003-88265BA55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B127CD-93C0-B60F-C394-3B8F0F202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0A2CA6-71DA-12FB-BD9F-ED73B266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9A842F-48E8-9C85-3D6A-30888DDE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634D56-5D11-C204-7019-1B58A25F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69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45FA7-4C56-93F5-BAC2-990B8130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FCFADA-3BDC-DCA4-C765-703D0911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BF90A4-041E-3A87-90FD-BED81DC6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F725B0-71F7-145B-651D-4E75669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98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7DC9EDA-8C8D-BC07-7C76-56E0E484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75EC68-E2DF-E4CD-ECEE-470EBEF2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726B79-A9B9-3509-25E6-3896EAFA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72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09CA0-8360-9849-4BFB-0C3FDCFF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67DF63-7F9A-E153-4281-2208C34A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DECE1C-F536-CBE1-77E9-DD953A76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ACE88F-D970-E672-E8A0-865132E3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FCFC05-5762-2135-6197-3AEBB0FB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ABA601-C523-A0E6-7D13-9A113742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E4D384-30E7-902A-5A11-75C208DA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98D9DD-F142-F358-FA16-1F16675A2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7C2923-A708-ABC7-3BD4-C16AE78DE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AFCF51-8C0D-62C0-D9CB-B01C4DB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D2DFE6-0CBF-3CE7-AA13-1F4DC147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E264FB-2696-F561-09C7-0F674484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24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090C5C-54A7-4C50-5722-835E2290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27C48C-C3B5-AF7E-4CDE-28492D3A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189840-4EF3-A60F-C0B3-98EFBC2FC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3630-7813-43BB-85B8-15D2768AE098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3D696A-076C-C720-D31A-9909B742F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40E565-5359-EFE2-1864-F4E2072F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5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06BC3B0B-63EF-C743-E31B-85A5B414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27" y="102676"/>
            <a:ext cx="7796981" cy="66938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5FD2585-0D2C-0155-88DD-5543A5E2A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21" y="142004"/>
            <a:ext cx="5142273" cy="10421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E403F83-71C1-9C8E-E971-02462A1B4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" y="363794"/>
            <a:ext cx="4154208" cy="64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丈太 林</dc:creator>
  <cp:lastModifiedBy>丈太 林</cp:lastModifiedBy>
  <cp:revision>33</cp:revision>
  <cp:lastPrinted>2026-04-16T02:42:26Z</cp:lastPrinted>
  <dcterms:created xsi:type="dcterms:W3CDTF">2024-12-09T05:37:04Z</dcterms:created>
  <dcterms:modified xsi:type="dcterms:W3CDTF">2026-04-21T10:01:51Z</dcterms:modified>
</cp:coreProperties>
</file>